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44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0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51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05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16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23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18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0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098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32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052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BA40-1301-4F3F-BD5D-662B5F02DBDB}" type="datetimeFigureOut">
              <a:rPr lang="de-DE" smtClean="0"/>
              <a:t>13.03.2017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2C6D4-EDF8-45B1-9B43-DA6935ADE0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33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98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Maximilian Bachhuber</dc:creator>
  <cp:lastModifiedBy>Maximilian Bachhuber</cp:lastModifiedBy>
  <cp:revision>1</cp:revision>
  <dcterms:created xsi:type="dcterms:W3CDTF">2017-03-13T09:35:02Z</dcterms:created>
  <dcterms:modified xsi:type="dcterms:W3CDTF">2017-03-13T09:35:24Z</dcterms:modified>
</cp:coreProperties>
</file>